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D4E5-485E-497A-AD97-EE20A3378BC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00D0-B7DE-4062-9A98-089A8F46C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D4E5-485E-497A-AD97-EE20A3378BC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00D0-B7DE-4062-9A98-089A8F46C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D4E5-485E-497A-AD97-EE20A3378BC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00D0-B7DE-4062-9A98-089A8F46C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D4E5-485E-497A-AD97-EE20A3378BC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00D0-B7DE-4062-9A98-089A8F46C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D4E5-485E-497A-AD97-EE20A3378BC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00D0-B7DE-4062-9A98-089A8F46C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D4E5-485E-497A-AD97-EE20A3378BC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00D0-B7DE-4062-9A98-089A8F46C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D4E5-485E-497A-AD97-EE20A3378BC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00D0-B7DE-4062-9A98-089A8F46C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D4E5-485E-497A-AD97-EE20A3378BC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00D0-B7DE-4062-9A98-089A8F46C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D4E5-485E-497A-AD97-EE20A3378BC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00D0-B7DE-4062-9A98-089A8F46C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D4E5-485E-497A-AD97-EE20A3378BC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00D0-B7DE-4062-9A98-089A8F46C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D4E5-485E-497A-AD97-EE20A3378BC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00D0-B7DE-4062-9A98-089A8F46C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2D4E5-485E-497A-AD97-EE20A3378BCB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900D0-B7DE-4062-9A98-089A8F46C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G:\ArabiaWeather.com%20-%20&#1588;&#1575;&#1607;&#1583;%20&#1571;&#1580;&#1605;&#1604;%20&#1601;&#1610;&#1583;&#1610;&#1608;%20&#1593;&#1606;%20&#1603;&#1587;&#1608;&#1601;%20&#1575;&#1604;&#1588;&#1605;&#1587;%20&#1601;&#1610;%20&#1571;&#1602;&#1604;%20&#1605;&#1606;%203%20&#1583;&#1602;&#1575;&#1574;&#1602;%5bvia%20torchbrowser.com%5d.mp4" TargetMode="External"/><Relationship Id="rId1" Type="http://schemas.microsoft.com/office/2007/relationships/media" Target="file:///G:\ArabiaWeather.com%20-%20&#1588;&#1575;&#1607;&#1583;%20&#1571;&#1580;&#1605;&#1604;%20&#1601;&#1610;&#1583;&#1610;&#1608;%20&#1593;&#1606;%20&#1603;&#1587;&#1608;&#1601;%20&#1575;&#1604;&#1588;&#1605;&#1587;%20&#1601;&#1610;%20&#1571;&#1602;&#1604;%20&#1605;&#1606;%203%20&#1583;&#1602;&#1575;&#1574;&#1602;%5bvia%20torchbrowser.com%5d.mp4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jpeg"/><Relationship Id="rId2" Type="http://schemas.openxmlformats.org/officeDocument/2006/relationships/video" Target="file:///G:\&#1575;&#1604;&#1603;&#1608;&#1606;%20-%20&#1575;&#1580;&#1605;&#1604;%20&#1601;&#1610;&#1583;&#1610;&#1608;%20&#1593;&#1604;&#1605;&#1610;%20&#1608;&#1579;&#1575;&#1574;&#1602;&#1610;%20&#1593;&#1606;%20&#1575;&#1604;&#1603;&#1608;&#1606;%20-%20&#1575;&#1604;&#1603;&#1608;&#1606;%20&#1608;%20&#1575;&#1581;&#1580;&#1575;&#1605;%20&#1575;&#1604;&#1575;&#1580;&#1585;&#1575;&#1605;%20&#1575;&#1604;&#1587;&#1605;&#1575;&#1608;&#1610;&#1577;%5bvia%20torchbrowser.com%5d.mp4" TargetMode="External"/><Relationship Id="rId1" Type="http://schemas.microsoft.com/office/2007/relationships/media" Target="file:///G:\&#1575;&#1604;&#1603;&#1608;&#1606;%20-%20&#1575;&#1580;&#1605;&#1604;%20&#1601;&#1610;&#1583;&#1610;&#1608;%20&#1593;&#1604;&#1605;&#1610;%20&#1608;&#1579;&#1575;&#1574;&#1602;&#1610;%20&#1593;&#1606;%20&#1575;&#1604;&#1603;&#1608;&#1606;%20-%20&#1575;&#1604;&#1603;&#1608;&#1606;%20&#1608;%20&#1575;&#1581;&#1580;&#1575;&#1605;%20&#1575;&#1604;&#1575;&#1580;&#1585;&#1575;&#1605;%20&#1575;&#1604;&#1587;&#1605;&#1575;&#1608;&#1610;&#1577;%5bvia%20torchbrowser.com%5d.mp4" TargetMode="External"/><Relationship Id="rId6" Type="http://schemas.openxmlformats.org/officeDocument/2006/relationships/image" Target="../media/image1.jpeg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G:\&#1578;&#1589;&#1605;&#1610;&#1605;%20&#1604;%20&#1605;&#1581;&#1605;&#1583;%20&#1576;&#1606;%20&#1587;&#1604;&#1605;&#1575;&#1606;%20&#127480;&#127462;%20&#128154;&#128154;&#128154;&#128154;%5bvia%20torchbrowser.com%5d.mp4" TargetMode="External"/><Relationship Id="rId1" Type="http://schemas.microsoft.com/office/2007/relationships/media" Target="file:///G:\&#1578;&#1589;&#1605;&#1610;&#1605;%20&#1604;%20&#1605;&#1581;&#1605;&#1583;%20&#1576;&#1606;%20&#1587;&#1604;&#1605;&#1575;&#1606;%20&#127480;&#127462;%20&#128154;&#128154;&#128154;&#128154;%5bvia%20torchbrowser.com%5d.mp4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صورة 3" descr="تنزيل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مستطيل 4"/>
          <p:cNvSpPr/>
          <p:nvPr/>
        </p:nvSpPr>
        <p:spPr>
          <a:xfrm>
            <a:off x="2993963" y="142852"/>
            <a:ext cx="286392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ar-SA" sz="7200" b="1" cap="none" spc="150" dirty="0" smtClean="0">
                <a:ln w="11430"/>
                <a:solidFill>
                  <a:srgbClr val="F8F8F8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(الفضاء)</a:t>
            </a:r>
            <a:endParaRPr lang="ar-SA" sz="7200" b="1" cap="none" spc="150" dirty="0">
              <a:ln w="11430"/>
              <a:solidFill>
                <a:srgbClr val="F8F8F8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عنصر نائب للمحتوى 5" descr="تنزيل (2)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ArabiaWeather.com - شاهد أجمل فيديو عن كسوف الشمس في أقل من 3 دقائق[via torchbrowser.com]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643042" y="2158639"/>
            <a:ext cx="7500990" cy="4699385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>
            <a:off x="4901469" y="-71462"/>
            <a:ext cx="43140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ar-SA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{كسوف </a:t>
            </a:r>
            <a:r>
              <a:rPr lang="ar-SA" sz="5400" b="1" cap="none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آلشمس</a:t>
            </a:r>
            <a:r>
              <a:rPr lang="ar-SA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}</a:t>
            </a:r>
            <a:endParaRPr lang="ar-SA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550750" y="1000108"/>
            <a:ext cx="4307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}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Solar eclipse</a:t>
            </a:r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{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34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 descr="تنزيل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2" y="0"/>
            <a:ext cx="9144000" cy="6857999"/>
          </a:xfrm>
        </p:spPr>
      </p:pic>
      <p:sp>
        <p:nvSpPr>
          <p:cNvPr id="6" name="مستطيل 5"/>
          <p:cNvSpPr/>
          <p:nvPr/>
        </p:nvSpPr>
        <p:spPr>
          <a:xfrm>
            <a:off x="2000232" y="-24"/>
            <a:ext cx="71641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{أول رائد فضاء سعودي مسلم}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95993" y="4143380"/>
            <a:ext cx="526182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Saud of </a:t>
            </a:r>
            <a:r>
              <a:rPr lang="en-US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saudi</a:t>
            </a:r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Arabia</a:t>
            </a:r>
            <a:r>
              <a:rPr lang="ar-SA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Abdulziz</a:t>
            </a:r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Al-</a:t>
            </a:r>
            <a:r>
              <a:rPr lang="ar-SA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ar-SA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Saud of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saudi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Arabia</a:t>
            </a:r>
            <a:endParaRPr lang="ar-SA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قوس كبير مزدوج 8"/>
          <p:cNvSpPr/>
          <p:nvPr/>
        </p:nvSpPr>
        <p:spPr>
          <a:xfrm>
            <a:off x="-71470" y="4214818"/>
            <a:ext cx="5786478" cy="2000264"/>
          </a:xfrm>
          <a:prstGeom prst="bracePair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مستطيل 9"/>
          <p:cNvSpPr/>
          <p:nvPr/>
        </p:nvSpPr>
        <p:spPr>
          <a:xfrm>
            <a:off x="-71470" y="791158"/>
            <a:ext cx="49423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{</a:t>
            </a:r>
            <a:r>
              <a:rPr lang="ar-SA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عبدالعزيز</a:t>
            </a:r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ar-SA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</a:t>
            </a:r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 سعود}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تنزيل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الكون - اجمل فيديو علمي وثائقي عن الكون - الكون و احجام الاجرام السماوية[via torchbrowser.com]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643174" y="0"/>
            <a:ext cx="6500826" cy="6858024"/>
          </a:xfrm>
          <a:prstGeom prst="rect">
            <a:avLst/>
          </a:prstGeom>
        </p:spPr>
      </p:pic>
      <p:pic>
        <p:nvPicPr>
          <p:cNvPr id="9" name="صورة 8" descr="تنزيل (3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2" y="-24"/>
            <a:ext cx="2643206" cy="2214578"/>
          </a:xfrm>
          <a:prstGeom prst="rect">
            <a:avLst/>
          </a:prstGeom>
        </p:spPr>
      </p:pic>
      <p:pic>
        <p:nvPicPr>
          <p:cNvPr id="10" name="صورة 9" descr="تنزيل (4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2214554"/>
            <a:ext cx="2643174" cy="2428892"/>
          </a:xfrm>
          <a:prstGeom prst="rect">
            <a:avLst/>
          </a:prstGeom>
        </p:spPr>
      </p:pic>
      <p:pic>
        <p:nvPicPr>
          <p:cNvPr id="11" name="صورة 10" descr="تنزيل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676792"/>
            <a:ext cx="2643174" cy="2181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9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6786578" y="5715016"/>
            <a:ext cx="2475358" cy="11387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{رائدة النشاط}</a:t>
            </a:r>
          </a:p>
          <a:p>
            <a:pPr algn="ctr"/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عقيلية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زيلعى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ar-SA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954454" y="5643578"/>
            <a:ext cx="3403496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{عمل الطالبة}</a:t>
            </a:r>
          </a:p>
          <a:p>
            <a:pPr algn="ctr"/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مشاعل هادي أحمد.</a:t>
            </a:r>
            <a:endParaRPr lang="ar-SA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-71470" y="5677461"/>
            <a:ext cx="262283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{قائدة </a:t>
            </a:r>
            <a:r>
              <a:rPr lang="ar-S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المدرسة}</a:t>
            </a:r>
          </a:p>
          <a:p>
            <a:pPr algn="ctr"/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وفاء إسماعيل.</a:t>
            </a:r>
            <a:endParaRPr lang="ar-SA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تصميم ل محمد بن سلمان 🇸🇦 💚💚💚💚[via torchbrowser.com]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5500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79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57</Words>
  <Application>Microsoft Office PowerPoint</Application>
  <PresentationFormat>عرض على الشاشة (3:4)‏</PresentationFormat>
  <Paragraphs>14</Paragraphs>
  <Slides>5</Slides>
  <Notes>0</Notes>
  <HiddenSlides>0</HiddenSlides>
  <MMClips>3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Andalus</vt:lpstr>
      <vt:lpstr>Arial</vt:lpstr>
      <vt:lpstr>Calibri</vt:lpstr>
      <vt:lpstr>Times New Roman</vt:lpstr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a</cp:lastModifiedBy>
  <cp:revision>10</cp:revision>
  <dcterms:created xsi:type="dcterms:W3CDTF">2019-10-09T19:38:14Z</dcterms:created>
  <dcterms:modified xsi:type="dcterms:W3CDTF">2019-10-09T09:45:12Z</dcterms:modified>
</cp:coreProperties>
</file>